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4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8F3278-EFCC-4264-86E9-624B2A69FB9F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C4DE3-873C-4234-BAA3-E15315E1179E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7F6C23-DC00-4AF1-B656-D0F9ACBCF5CB}" type="datetimeFigureOut">
              <a:rPr lang="en-US" smtClean="0"/>
              <a:t>6/9/2021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3A74A8-71D9-4EBE-8591-20FA061E9A23}" type="slidenum">
              <a:rPr lang="en-IN" smtClean="0"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3">
            <a:extLst>
              <a:ext uri="{FF2B5EF4-FFF2-40B4-BE49-F238E27FC236}">
                <a16:creationId xmlns:a16="http://schemas.microsoft.com/office/drawing/2014/main" id="{D25DD5E1-7EB6-4523-897A-FB1979A6690C}"/>
              </a:ext>
            </a:extLst>
          </p:cNvPr>
          <p:cNvSpPr txBox="1">
            <a:spLocks/>
          </p:cNvSpPr>
          <p:nvPr/>
        </p:nvSpPr>
        <p:spPr>
          <a:xfrm>
            <a:off x="6553200" y="598344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B3A74A8-71D9-4EBE-8591-20FA061E9A23}" type="slidenum">
              <a:rPr lang="en-IN" smtClean="0"/>
              <a:pPr/>
              <a:t>1</a:t>
            </a:fld>
            <a:endParaRPr lang="en-IN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work</cp:lastModifiedBy>
  <cp:revision>2</cp:revision>
  <dcterms:created xsi:type="dcterms:W3CDTF">2016-02-01T10:32:57Z</dcterms:created>
  <dcterms:modified xsi:type="dcterms:W3CDTF">2021-06-09T03:36:03Z</dcterms:modified>
</cp:coreProperties>
</file>

<file path=docProps/thumbnail.jpeg>
</file>