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6405"/>
  </p:normalViewPr>
  <p:slideViewPr>
    <p:cSldViewPr snapToGrid="0">
      <p:cViewPr>
        <p:scale>
          <a:sx n="98" d="100"/>
          <a:sy n="98" d="100"/>
        </p:scale>
        <p:origin x="448" y="9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86E33A1-E4F4-35EC-DC6A-D9138F81466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65DD918A-BA39-E463-AA9F-82E206EC52A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B641F456-470D-3AF5-F8A1-BE11668A9A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2A8B4BB-DC71-904F-22AE-CCEF1B4FCF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13A57AE-276B-670F-CC11-5B3D95A7AA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17033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1467ADE-92D1-BFF4-354B-888FABDF5F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331B9DA6-3F99-EFFA-162F-F6741BEE876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541A283-8136-3AC6-C2A6-F0BC19FC4C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CE226F8-E2D4-6EF7-4B76-A4EA17FE5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D212E4E-7FB5-D717-70F1-04E76622BF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79313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87CF903B-1AB7-1471-B41B-B655D4E2042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8AD5B936-279B-2E32-EBFC-DA42FB577A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63F5A0D-CD00-2477-F166-82AF6D6558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CB47F4F-438B-FA41-7FFF-B9357051BC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713483D-559C-0DEB-A357-602332FB6E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01851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5F76D61-4D8E-0A27-A76E-A5EE91CDD6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8AB9155-AA2C-AF47-1078-8A1E70F010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B5563D83-B200-C2D7-C850-AC6E09E762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50E050A-FA64-F7BA-C822-825E9F958A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D97C3DF-DF93-777D-D9A7-9BE7CC6372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42057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DF03066-6742-7017-8440-02CFA2682D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842E93EF-2D0D-19E9-58C0-C8794477B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7BCF897-4023-BE76-A406-A24FCA700F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D371534-43ED-DB66-207A-FA1C8E24F7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E26F70E-21F2-8434-6C34-93F997E86D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08729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22FD40E-35CD-4534-CB38-C9115E7E69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2596BF9-AAD6-77BF-6C94-581B9DFABD2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8C5A5100-7436-4F96-28C4-4387E38BF0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CBBF5FAA-177E-703B-8F49-3B4BF6F75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A761580-0C69-4FB3-A708-D8A8A8B60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6672BE57-4920-150F-12F8-197A660D10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55114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07DC1AC-6C0B-ED6C-D1A2-0B81FD9669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28E651B3-9304-4811-5156-B5E8E2986B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44724A16-BEF6-C717-94C5-7649A8A37F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7E3BE114-38EA-EC3D-3441-CFD66B67CB9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19AAF52E-24F7-D6E8-A071-5CBE7AF2EA7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D549D0EB-776D-0C7F-8232-C2EEC6F123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55FA4C89-720C-8306-FE46-B687BD42E9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5E943262-001C-F198-390E-97896CFECD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30505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50FE88E-F919-917C-A8AA-3C5617A383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033A192D-3808-E048-A1CC-B703CBA7C7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D15E8701-E5AB-7C33-C195-6B83C5EDEE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73F83827-395C-E716-B15F-773F6D44F3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793660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1504A50D-1454-DB99-BB5C-26A44005D6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DEA58144-9DCC-14CA-6A6B-3370DE340A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08996479-1338-3311-6D88-1DCCDA8F11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5119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F68359A-0F3F-A3D2-499E-1C5C1BA327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DEC376A1-5937-D51C-002D-6023534900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46495157-B104-5D3A-C197-6AE088ED949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0D8C596E-D57C-4C24-518B-BC9F1F125A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D6103BBE-F879-F8AA-47B5-9E67749F50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49DF04F2-FA89-5D89-5AE7-9BA1089563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6399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B4E4D6D-4406-695D-7B28-7765B1B203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BEFD12D2-2FD7-72BE-B246-28527A94336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0223490E-61F7-2982-6FD2-D0B96F4EE64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FEC5A1C0-8BE0-59E5-59A4-38B8183C85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38EC263-0343-2096-8805-57A4684CC0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3A8AE421-2996-B023-8884-F683C6D52A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700122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0A265DF8-94FF-FA1A-44B2-EAED8B800C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GB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DBF00EE-ABF3-07CE-713B-D151BE3E44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GB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9EF818A-5FA2-92E9-570C-A42D4A1FF76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FF5C3A-EDB1-8046-809B-1FCAFF242C67}" type="datetimeFigureOut">
              <a:rPr lang="en-GB" smtClean="0"/>
              <a:t>24/03/2023</a:t>
            </a:fld>
            <a:endParaRPr lang="en-GB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7D214A40-92F8-FF0D-2BDB-8F3B592341A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BBA0EC0-56D1-E331-0B9D-81B01512A4E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6709BC-54B6-6744-9269-7CEF05E0EF54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367600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Connecteur droit avec flèche 4">
            <a:extLst>
              <a:ext uri="{FF2B5EF4-FFF2-40B4-BE49-F238E27FC236}">
                <a16:creationId xmlns:a16="http://schemas.microsoft.com/office/drawing/2014/main" id="{AD37056F-1D16-35DE-30A6-C05FFF60D0F1}"/>
              </a:ext>
            </a:extLst>
          </p:cNvPr>
          <p:cNvCxnSpPr/>
          <p:nvPr/>
        </p:nvCxnSpPr>
        <p:spPr>
          <a:xfrm flipV="1">
            <a:off x="2880677" y="3962628"/>
            <a:ext cx="0" cy="36000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Connecteur droit avec flèche 6">
            <a:extLst>
              <a:ext uri="{FF2B5EF4-FFF2-40B4-BE49-F238E27FC236}">
                <a16:creationId xmlns:a16="http://schemas.microsoft.com/office/drawing/2014/main" id="{A5F9CC7D-5281-44BC-D2D2-D74D781D3886}"/>
              </a:ext>
            </a:extLst>
          </p:cNvPr>
          <p:cNvCxnSpPr>
            <a:cxnSpLocks/>
          </p:cNvCxnSpPr>
          <p:nvPr/>
        </p:nvCxnSpPr>
        <p:spPr>
          <a:xfrm>
            <a:off x="2880677" y="4322628"/>
            <a:ext cx="358434" cy="0"/>
          </a:xfrm>
          <a:prstGeom prst="straightConnector1">
            <a:avLst/>
          </a:prstGeom>
          <a:ln w="1905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Ellipse 8">
            <a:extLst>
              <a:ext uri="{FF2B5EF4-FFF2-40B4-BE49-F238E27FC236}">
                <a16:creationId xmlns:a16="http://schemas.microsoft.com/office/drawing/2014/main" id="{277D872F-B1FE-F8C4-7B93-3A5C7C13783D}"/>
              </a:ext>
            </a:extLst>
          </p:cNvPr>
          <p:cNvSpPr/>
          <p:nvPr/>
        </p:nvSpPr>
        <p:spPr>
          <a:xfrm>
            <a:off x="2779666" y="4229593"/>
            <a:ext cx="202019" cy="186069"/>
          </a:xfrm>
          <a:prstGeom prst="ellipse">
            <a:avLst/>
          </a:prstGeom>
          <a:noFill/>
          <a:ln w="1587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1" name="Connecteur droit 10">
            <a:extLst>
              <a:ext uri="{FF2B5EF4-FFF2-40B4-BE49-F238E27FC236}">
                <a16:creationId xmlns:a16="http://schemas.microsoft.com/office/drawing/2014/main" id="{9BD370BA-FC13-5922-CF35-A391FCA4E98C}"/>
              </a:ext>
            </a:extLst>
          </p:cNvPr>
          <p:cNvCxnSpPr>
            <a:cxnSpLocks/>
            <a:stCxn id="9" idx="1"/>
            <a:endCxn id="9" idx="5"/>
          </p:cNvCxnSpPr>
          <p:nvPr/>
        </p:nvCxnSpPr>
        <p:spPr>
          <a:xfrm>
            <a:off x="2809251" y="4256842"/>
            <a:ext cx="142849" cy="131571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droit 13">
            <a:extLst>
              <a:ext uri="{FF2B5EF4-FFF2-40B4-BE49-F238E27FC236}">
                <a16:creationId xmlns:a16="http://schemas.microsoft.com/office/drawing/2014/main" id="{3AB9C0AE-52EE-D7C3-3E71-A61F8E09747D}"/>
              </a:ext>
            </a:extLst>
          </p:cNvPr>
          <p:cNvCxnSpPr>
            <a:cxnSpLocks/>
            <a:stCxn id="9" idx="7"/>
            <a:endCxn id="9" idx="3"/>
          </p:cNvCxnSpPr>
          <p:nvPr/>
        </p:nvCxnSpPr>
        <p:spPr>
          <a:xfrm flipH="1">
            <a:off x="2809251" y="4256842"/>
            <a:ext cx="142849" cy="131571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ZoneTexte 15">
            <a:extLst>
              <a:ext uri="{FF2B5EF4-FFF2-40B4-BE49-F238E27FC236}">
                <a16:creationId xmlns:a16="http://schemas.microsoft.com/office/drawing/2014/main" id="{4B29D129-6D55-4B94-ECDC-3FFA7D5FB975}"/>
              </a:ext>
            </a:extLst>
          </p:cNvPr>
          <p:cNvSpPr txBox="1"/>
          <p:nvPr/>
        </p:nvSpPr>
        <p:spPr>
          <a:xfrm>
            <a:off x="2155835" y="4519285"/>
            <a:ext cx="143329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400" dirty="0"/>
              <a:t>NED</a:t>
            </a:r>
          </a:p>
          <a:p>
            <a:pPr algn="ctr"/>
            <a:r>
              <a:rPr lang="en-GB" sz="1400" dirty="0"/>
              <a:t>Pixhawk</a:t>
            </a:r>
          </a:p>
          <a:p>
            <a:pPr algn="ctr"/>
            <a:r>
              <a:rPr lang="en-GB" sz="1400" dirty="0"/>
              <a:t>Reference frame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57EA4397-692A-B485-E05D-3A853718E8B9}"/>
              </a:ext>
            </a:extLst>
          </p:cNvPr>
          <p:cNvSpPr txBox="1"/>
          <p:nvPr/>
        </p:nvSpPr>
        <p:spPr>
          <a:xfrm>
            <a:off x="2670462" y="3764143"/>
            <a:ext cx="20201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200" dirty="0">
                <a:solidFill>
                  <a:srgbClr val="FF0000"/>
                </a:solidFill>
              </a:rPr>
              <a:t>x</a:t>
            </a:r>
          </a:p>
        </p:txBody>
      </p:sp>
      <p:sp>
        <p:nvSpPr>
          <p:cNvPr id="18" name="ZoneTexte 17">
            <a:extLst>
              <a:ext uri="{FF2B5EF4-FFF2-40B4-BE49-F238E27FC236}">
                <a16:creationId xmlns:a16="http://schemas.microsoft.com/office/drawing/2014/main" id="{04F6AFAF-EE49-8405-361C-5D1631155CEB}"/>
              </a:ext>
            </a:extLst>
          </p:cNvPr>
          <p:cNvSpPr txBox="1"/>
          <p:nvPr/>
        </p:nvSpPr>
        <p:spPr>
          <a:xfrm>
            <a:off x="3138101" y="4285493"/>
            <a:ext cx="20201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200" dirty="0">
                <a:solidFill>
                  <a:srgbClr val="00B050"/>
                </a:solidFill>
              </a:rPr>
              <a:t>y</a:t>
            </a:r>
          </a:p>
        </p:txBody>
      </p:sp>
      <p:sp>
        <p:nvSpPr>
          <p:cNvPr id="19" name="ZoneTexte 18">
            <a:extLst>
              <a:ext uri="{FF2B5EF4-FFF2-40B4-BE49-F238E27FC236}">
                <a16:creationId xmlns:a16="http://schemas.microsoft.com/office/drawing/2014/main" id="{FBA550EE-7883-D5A2-76F5-31E2CA8B2020}"/>
              </a:ext>
            </a:extLst>
          </p:cNvPr>
          <p:cNvSpPr txBox="1"/>
          <p:nvPr/>
        </p:nvSpPr>
        <p:spPr>
          <a:xfrm>
            <a:off x="2619507" y="4283812"/>
            <a:ext cx="20201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200" dirty="0">
                <a:solidFill>
                  <a:srgbClr val="0070C0"/>
                </a:solidFill>
              </a:rPr>
              <a:t>z</a:t>
            </a:r>
          </a:p>
        </p:txBody>
      </p:sp>
      <p:grpSp>
        <p:nvGrpSpPr>
          <p:cNvPr id="37" name="Groupe 36">
            <a:extLst>
              <a:ext uri="{FF2B5EF4-FFF2-40B4-BE49-F238E27FC236}">
                <a16:creationId xmlns:a16="http://schemas.microsoft.com/office/drawing/2014/main" id="{0F58E068-0ECF-7F3D-8458-5CCD6A650AF8}"/>
              </a:ext>
            </a:extLst>
          </p:cNvPr>
          <p:cNvGrpSpPr/>
          <p:nvPr/>
        </p:nvGrpSpPr>
        <p:grpSpPr>
          <a:xfrm rot="1121086">
            <a:off x="2526346" y="1600022"/>
            <a:ext cx="1114663" cy="1210164"/>
            <a:chOff x="4215540" y="2594564"/>
            <a:chExt cx="1114663" cy="1210164"/>
          </a:xfrm>
        </p:grpSpPr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953694B4-ACF6-6FCD-F69A-ECE4D3E4BD7E}"/>
                </a:ext>
              </a:extLst>
            </p:cNvPr>
            <p:cNvSpPr/>
            <p:nvPr/>
          </p:nvSpPr>
          <p:spPr>
            <a:xfrm>
              <a:off x="4581752" y="3154509"/>
              <a:ext cx="288000" cy="2880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" name="Ellipse 21">
              <a:extLst>
                <a:ext uri="{FF2B5EF4-FFF2-40B4-BE49-F238E27FC236}">
                  <a16:creationId xmlns:a16="http://schemas.microsoft.com/office/drawing/2014/main" id="{2D3B66F5-8E5E-AD52-D1AE-C505442AAA2B}"/>
                </a:ext>
              </a:extLst>
            </p:cNvPr>
            <p:cNvSpPr/>
            <p:nvPr/>
          </p:nvSpPr>
          <p:spPr>
            <a:xfrm rot="19792487">
              <a:off x="4217936" y="2794509"/>
              <a:ext cx="288000" cy="288000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" name="Ellipse 22">
              <a:extLst>
                <a:ext uri="{FF2B5EF4-FFF2-40B4-BE49-F238E27FC236}">
                  <a16:creationId xmlns:a16="http://schemas.microsoft.com/office/drawing/2014/main" id="{5231C298-C009-C969-A9E4-C27FF16BC342}"/>
                </a:ext>
              </a:extLst>
            </p:cNvPr>
            <p:cNvSpPr/>
            <p:nvPr/>
          </p:nvSpPr>
          <p:spPr>
            <a:xfrm rot="19792487">
              <a:off x="4937936" y="2794510"/>
              <a:ext cx="288000" cy="288000"/>
            </a:xfrm>
            <a:prstGeom prst="ellipse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" name="Ellipse 23">
              <a:extLst>
                <a:ext uri="{FF2B5EF4-FFF2-40B4-BE49-F238E27FC236}">
                  <a16:creationId xmlns:a16="http://schemas.microsoft.com/office/drawing/2014/main" id="{50440E86-4661-9AC2-4BCE-6BC9575883B0}"/>
                </a:ext>
              </a:extLst>
            </p:cNvPr>
            <p:cNvSpPr/>
            <p:nvPr/>
          </p:nvSpPr>
          <p:spPr>
            <a:xfrm rot="19792487">
              <a:off x="4940331" y="3514509"/>
              <a:ext cx="288000" cy="288000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" name="Ellipse 24">
              <a:extLst>
                <a:ext uri="{FF2B5EF4-FFF2-40B4-BE49-F238E27FC236}">
                  <a16:creationId xmlns:a16="http://schemas.microsoft.com/office/drawing/2014/main" id="{4BB35571-0772-B346-C7D9-81B65525CE85}"/>
                </a:ext>
              </a:extLst>
            </p:cNvPr>
            <p:cNvSpPr/>
            <p:nvPr/>
          </p:nvSpPr>
          <p:spPr>
            <a:xfrm rot="19792487">
              <a:off x="4215540" y="3516728"/>
              <a:ext cx="288000" cy="288000"/>
            </a:xfrm>
            <a:prstGeom prst="ellipse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AEBB49E7-678D-99F7-2DF1-20EFC864B1F5}"/>
                </a:ext>
              </a:extLst>
            </p:cNvPr>
            <p:cNvCxnSpPr/>
            <p:nvPr/>
          </p:nvCxnSpPr>
          <p:spPr>
            <a:xfrm>
              <a:off x="4359540" y="2938509"/>
              <a:ext cx="722396" cy="720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29D531E4-64B5-DBCA-6C5C-20F2656F03AC}"/>
                </a:ext>
              </a:extLst>
            </p:cNvPr>
            <p:cNvCxnSpPr/>
            <p:nvPr/>
          </p:nvCxnSpPr>
          <p:spPr>
            <a:xfrm flipH="1">
              <a:off x="4368555" y="2929887"/>
              <a:ext cx="723594" cy="72110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Triangle 30">
              <a:extLst>
                <a:ext uri="{FF2B5EF4-FFF2-40B4-BE49-F238E27FC236}">
                  <a16:creationId xmlns:a16="http://schemas.microsoft.com/office/drawing/2014/main" id="{FCFF529F-DE55-216B-23EC-5CD68973597E}"/>
                </a:ext>
              </a:extLst>
            </p:cNvPr>
            <p:cNvSpPr/>
            <p:nvPr/>
          </p:nvSpPr>
          <p:spPr>
            <a:xfrm>
              <a:off x="4658859" y="3200441"/>
              <a:ext cx="144000" cy="180000"/>
            </a:xfrm>
            <a:prstGeom prst="triangle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32" name="Connecteur droit avec flèche 31">
              <a:extLst>
                <a:ext uri="{FF2B5EF4-FFF2-40B4-BE49-F238E27FC236}">
                  <a16:creationId xmlns:a16="http://schemas.microsoft.com/office/drawing/2014/main" id="{66EC7EB5-93A5-6A29-E8D3-04E648E2270E}"/>
                </a:ext>
              </a:extLst>
            </p:cNvPr>
            <p:cNvCxnSpPr/>
            <p:nvPr/>
          </p:nvCxnSpPr>
          <p:spPr>
            <a:xfrm flipV="1">
              <a:off x="4736144" y="2783376"/>
              <a:ext cx="0" cy="36000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ZoneTexte 32">
              <a:extLst>
                <a:ext uri="{FF2B5EF4-FFF2-40B4-BE49-F238E27FC236}">
                  <a16:creationId xmlns:a16="http://schemas.microsoft.com/office/drawing/2014/main" id="{DAEFE9BE-D682-E278-0B65-3DF6155A8778}"/>
                </a:ext>
              </a:extLst>
            </p:cNvPr>
            <p:cNvSpPr txBox="1"/>
            <p:nvPr/>
          </p:nvSpPr>
          <p:spPr>
            <a:xfrm>
              <a:off x="4528333" y="2594564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FF0000"/>
                  </a:solidFill>
                </a:rPr>
                <a:t>x</a:t>
              </a:r>
            </a:p>
          </p:txBody>
        </p:sp>
        <p:cxnSp>
          <p:nvCxnSpPr>
            <p:cNvPr id="34" name="Connecteur droit avec flèche 33">
              <a:extLst>
                <a:ext uri="{FF2B5EF4-FFF2-40B4-BE49-F238E27FC236}">
                  <a16:creationId xmlns:a16="http://schemas.microsoft.com/office/drawing/2014/main" id="{F2E73F58-4BA5-26BF-981E-72114B153DCC}"/>
                </a:ext>
              </a:extLst>
            </p:cNvPr>
            <p:cNvCxnSpPr>
              <a:cxnSpLocks/>
            </p:cNvCxnSpPr>
            <p:nvPr/>
          </p:nvCxnSpPr>
          <p:spPr>
            <a:xfrm>
              <a:off x="4870760" y="3303167"/>
              <a:ext cx="358434" cy="0"/>
            </a:xfrm>
            <a:prstGeom prst="straightConnector1">
              <a:avLst/>
            </a:prstGeom>
            <a:ln w="19050">
              <a:solidFill>
                <a:srgbClr val="00B05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ZoneTexte 34">
              <a:extLst>
                <a:ext uri="{FF2B5EF4-FFF2-40B4-BE49-F238E27FC236}">
                  <a16:creationId xmlns:a16="http://schemas.microsoft.com/office/drawing/2014/main" id="{07E7EC58-5C24-163A-CB9A-BD49E2377F7A}"/>
                </a:ext>
              </a:extLst>
            </p:cNvPr>
            <p:cNvSpPr txBox="1"/>
            <p:nvPr/>
          </p:nvSpPr>
          <p:spPr>
            <a:xfrm>
              <a:off x="5128184" y="3266032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B050"/>
                  </a:solidFill>
                </a:rPr>
                <a:t>y</a:t>
              </a:r>
            </a:p>
          </p:txBody>
        </p:sp>
      </p:grpSp>
      <p:sp>
        <p:nvSpPr>
          <p:cNvPr id="36" name="ZoneTexte 35">
            <a:extLst>
              <a:ext uri="{FF2B5EF4-FFF2-40B4-BE49-F238E27FC236}">
                <a16:creationId xmlns:a16="http://schemas.microsoft.com/office/drawing/2014/main" id="{1D696EF5-E5E2-4ECE-DEC1-B734A5EB8EC0}"/>
              </a:ext>
            </a:extLst>
          </p:cNvPr>
          <p:cNvSpPr txBox="1"/>
          <p:nvPr/>
        </p:nvSpPr>
        <p:spPr>
          <a:xfrm>
            <a:off x="2155835" y="2806615"/>
            <a:ext cx="143329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400" dirty="0"/>
              <a:t>FRD</a:t>
            </a:r>
          </a:p>
          <a:p>
            <a:pPr algn="ctr"/>
            <a:r>
              <a:rPr lang="en-GB" sz="1400" dirty="0"/>
              <a:t>Pixhawk</a:t>
            </a:r>
          </a:p>
          <a:p>
            <a:pPr algn="ctr"/>
            <a:r>
              <a:rPr lang="en-GB" sz="1400" dirty="0"/>
              <a:t>Body frame</a:t>
            </a:r>
          </a:p>
        </p:txBody>
      </p:sp>
      <p:cxnSp>
        <p:nvCxnSpPr>
          <p:cNvPr id="38" name="Connecteur droit avec flèche 37">
            <a:extLst>
              <a:ext uri="{FF2B5EF4-FFF2-40B4-BE49-F238E27FC236}">
                <a16:creationId xmlns:a16="http://schemas.microsoft.com/office/drawing/2014/main" id="{1684F79C-6FDD-185E-45F2-1E4A41658C07}"/>
              </a:ext>
            </a:extLst>
          </p:cNvPr>
          <p:cNvCxnSpPr/>
          <p:nvPr/>
        </p:nvCxnSpPr>
        <p:spPr>
          <a:xfrm flipV="1">
            <a:off x="5838426" y="3964107"/>
            <a:ext cx="0" cy="360000"/>
          </a:xfrm>
          <a:prstGeom prst="straightConnector1">
            <a:avLst/>
          </a:prstGeom>
          <a:ln w="1905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eur droit avec flèche 38">
            <a:extLst>
              <a:ext uri="{FF2B5EF4-FFF2-40B4-BE49-F238E27FC236}">
                <a16:creationId xmlns:a16="http://schemas.microsoft.com/office/drawing/2014/main" id="{C314DD61-20AD-212A-9752-71C9C47A0518}"/>
              </a:ext>
            </a:extLst>
          </p:cNvPr>
          <p:cNvCxnSpPr>
            <a:cxnSpLocks/>
          </p:cNvCxnSpPr>
          <p:nvPr/>
        </p:nvCxnSpPr>
        <p:spPr>
          <a:xfrm>
            <a:off x="5838426" y="4324107"/>
            <a:ext cx="358434" cy="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Ellipse 39">
            <a:extLst>
              <a:ext uri="{FF2B5EF4-FFF2-40B4-BE49-F238E27FC236}">
                <a16:creationId xmlns:a16="http://schemas.microsoft.com/office/drawing/2014/main" id="{B78342FD-E84D-FD8D-2CF4-48E8A2B3EAD6}"/>
              </a:ext>
            </a:extLst>
          </p:cNvPr>
          <p:cNvSpPr/>
          <p:nvPr/>
        </p:nvSpPr>
        <p:spPr>
          <a:xfrm>
            <a:off x="5737415" y="4231072"/>
            <a:ext cx="202019" cy="186069"/>
          </a:xfrm>
          <a:prstGeom prst="ellipse">
            <a:avLst/>
          </a:prstGeom>
          <a:noFill/>
          <a:ln w="1587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ZoneTexte 42">
            <a:extLst>
              <a:ext uri="{FF2B5EF4-FFF2-40B4-BE49-F238E27FC236}">
                <a16:creationId xmlns:a16="http://schemas.microsoft.com/office/drawing/2014/main" id="{729E0FAA-2F26-B118-FC01-A24209AC4F2B}"/>
              </a:ext>
            </a:extLst>
          </p:cNvPr>
          <p:cNvSpPr txBox="1"/>
          <p:nvPr/>
        </p:nvSpPr>
        <p:spPr>
          <a:xfrm>
            <a:off x="5113584" y="4520764"/>
            <a:ext cx="143329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400" dirty="0"/>
              <a:t>ENU</a:t>
            </a:r>
          </a:p>
          <a:p>
            <a:pPr algn="ctr"/>
            <a:r>
              <a:rPr lang="en-GB" sz="1400" dirty="0"/>
              <a:t>Mocap</a:t>
            </a:r>
          </a:p>
          <a:p>
            <a:pPr algn="ctr"/>
            <a:r>
              <a:rPr lang="en-GB" sz="1400" dirty="0"/>
              <a:t>Reference frame</a:t>
            </a:r>
          </a:p>
        </p:txBody>
      </p:sp>
      <p:sp>
        <p:nvSpPr>
          <p:cNvPr id="44" name="ZoneTexte 43">
            <a:extLst>
              <a:ext uri="{FF2B5EF4-FFF2-40B4-BE49-F238E27FC236}">
                <a16:creationId xmlns:a16="http://schemas.microsoft.com/office/drawing/2014/main" id="{D8571936-295C-44E1-EA4B-D79E13E76A55}"/>
              </a:ext>
            </a:extLst>
          </p:cNvPr>
          <p:cNvSpPr txBox="1"/>
          <p:nvPr/>
        </p:nvSpPr>
        <p:spPr>
          <a:xfrm>
            <a:off x="5628211" y="3765622"/>
            <a:ext cx="20201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200" dirty="0">
                <a:solidFill>
                  <a:srgbClr val="00B050"/>
                </a:solidFill>
              </a:rPr>
              <a:t>y</a:t>
            </a:r>
          </a:p>
        </p:txBody>
      </p:sp>
      <p:sp>
        <p:nvSpPr>
          <p:cNvPr id="45" name="ZoneTexte 44">
            <a:extLst>
              <a:ext uri="{FF2B5EF4-FFF2-40B4-BE49-F238E27FC236}">
                <a16:creationId xmlns:a16="http://schemas.microsoft.com/office/drawing/2014/main" id="{DA983631-40AC-A888-8C3C-3304B8E51D92}"/>
              </a:ext>
            </a:extLst>
          </p:cNvPr>
          <p:cNvSpPr txBox="1"/>
          <p:nvPr/>
        </p:nvSpPr>
        <p:spPr>
          <a:xfrm>
            <a:off x="6095850" y="4286972"/>
            <a:ext cx="20201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200" dirty="0">
                <a:solidFill>
                  <a:srgbClr val="FF0000"/>
                </a:solidFill>
              </a:rPr>
              <a:t>x</a:t>
            </a:r>
          </a:p>
        </p:txBody>
      </p:sp>
      <p:sp>
        <p:nvSpPr>
          <p:cNvPr id="46" name="ZoneTexte 45">
            <a:extLst>
              <a:ext uri="{FF2B5EF4-FFF2-40B4-BE49-F238E27FC236}">
                <a16:creationId xmlns:a16="http://schemas.microsoft.com/office/drawing/2014/main" id="{44CB5F33-FC06-43C9-936F-8ABB07035088}"/>
              </a:ext>
            </a:extLst>
          </p:cNvPr>
          <p:cNvSpPr txBox="1"/>
          <p:nvPr/>
        </p:nvSpPr>
        <p:spPr>
          <a:xfrm>
            <a:off x="5577256" y="4285291"/>
            <a:ext cx="20201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200" dirty="0">
                <a:solidFill>
                  <a:srgbClr val="0070C0"/>
                </a:solidFill>
              </a:rPr>
              <a:t>z</a:t>
            </a:r>
          </a:p>
        </p:txBody>
      </p:sp>
      <p:grpSp>
        <p:nvGrpSpPr>
          <p:cNvPr id="47" name="Groupe 46">
            <a:extLst>
              <a:ext uri="{FF2B5EF4-FFF2-40B4-BE49-F238E27FC236}">
                <a16:creationId xmlns:a16="http://schemas.microsoft.com/office/drawing/2014/main" id="{20F8494E-FAD6-E3F4-6C1F-019918EFF501}"/>
              </a:ext>
            </a:extLst>
          </p:cNvPr>
          <p:cNvGrpSpPr/>
          <p:nvPr/>
        </p:nvGrpSpPr>
        <p:grpSpPr>
          <a:xfrm rot="1121086">
            <a:off x="5329746" y="1559349"/>
            <a:ext cx="1174075" cy="1210164"/>
            <a:chOff x="4054256" y="2594564"/>
            <a:chExt cx="1174075" cy="1210164"/>
          </a:xfrm>
        </p:grpSpPr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C544C93A-A36C-E940-ACAA-A330D34BAED3}"/>
                </a:ext>
              </a:extLst>
            </p:cNvPr>
            <p:cNvSpPr/>
            <p:nvPr/>
          </p:nvSpPr>
          <p:spPr>
            <a:xfrm>
              <a:off x="4581752" y="3154509"/>
              <a:ext cx="288000" cy="2880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9" name="Ellipse 48">
              <a:extLst>
                <a:ext uri="{FF2B5EF4-FFF2-40B4-BE49-F238E27FC236}">
                  <a16:creationId xmlns:a16="http://schemas.microsoft.com/office/drawing/2014/main" id="{81D9A6F8-568B-88EA-0016-A5000C3997FF}"/>
                </a:ext>
              </a:extLst>
            </p:cNvPr>
            <p:cNvSpPr/>
            <p:nvPr/>
          </p:nvSpPr>
          <p:spPr>
            <a:xfrm rot="19792487">
              <a:off x="4217936" y="2794509"/>
              <a:ext cx="288000" cy="288000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0" name="Ellipse 49">
              <a:extLst>
                <a:ext uri="{FF2B5EF4-FFF2-40B4-BE49-F238E27FC236}">
                  <a16:creationId xmlns:a16="http://schemas.microsoft.com/office/drawing/2014/main" id="{0E65CE8F-1095-C271-CE1D-443D5D9886FE}"/>
                </a:ext>
              </a:extLst>
            </p:cNvPr>
            <p:cNvSpPr/>
            <p:nvPr/>
          </p:nvSpPr>
          <p:spPr>
            <a:xfrm rot="19792487">
              <a:off x="4937936" y="2794510"/>
              <a:ext cx="288000" cy="288000"/>
            </a:xfrm>
            <a:prstGeom prst="ellipse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1" name="Ellipse 50">
              <a:extLst>
                <a:ext uri="{FF2B5EF4-FFF2-40B4-BE49-F238E27FC236}">
                  <a16:creationId xmlns:a16="http://schemas.microsoft.com/office/drawing/2014/main" id="{E3770056-BCF4-2908-DFD0-D24FCF30262B}"/>
                </a:ext>
              </a:extLst>
            </p:cNvPr>
            <p:cNvSpPr/>
            <p:nvPr/>
          </p:nvSpPr>
          <p:spPr>
            <a:xfrm rot="19792487">
              <a:off x="4940331" y="3514509"/>
              <a:ext cx="288000" cy="288000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2" name="Ellipse 51">
              <a:extLst>
                <a:ext uri="{FF2B5EF4-FFF2-40B4-BE49-F238E27FC236}">
                  <a16:creationId xmlns:a16="http://schemas.microsoft.com/office/drawing/2014/main" id="{725CA970-AFDF-A2D9-71D2-4A449C4DC52F}"/>
                </a:ext>
              </a:extLst>
            </p:cNvPr>
            <p:cNvSpPr/>
            <p:nvPr/>
          </p:nvSpPr>
          <p:spPr>
            <a:xfrm rot="19792487">
              <a:off x="4215540" y="3516728"/>
              <a:ext cx="288000" cy="288000"/>
            </a:xfrm>
            <a:prstGeom prst="ellipse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53" name="Connecteur droit 52">
              <a:extLst>
                <a:ext uri="{FF2B5EF4-FFF2-40B4-BE49-F238E27FC236}">
                  <a16:creationId xmlns:a16="http://schemas.microsoft.com/office/drawing/2014/main" id="{2A586D04-A6CC-7E62-BA89-48B096CE9412}"/>
                </a:ext>
              </a:extLst>
            </p:cNvPr>
            <p:cNvCxnSpPr/>
            <p:nvPr/>
          </p:nvCxnSpPr>
          <p:spPr>
            <a:xfrm>
              <a:off x="4359540" y="2938509"/>
              <a:ext cx="722396" cy="720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Connecteur droit 53">
              <a:extLst>
                <a:ext uri="{FF2B5EF4-FFF2-40B4-BE49-F238E27FC236}">
                  <a16:creationId xmlns:a16="http://schemas.microsoft.com/office/drawing/2014/main" id="{6F82A13A-FE22-7A0D-2075-F42BBE9601C5}"/>
                </a:ext>
              </a:extLst>
            </p:cNvPr>
            <p:cNvCxnSpPr/>
            <p:nvPr/>
          </p:nvCxnSpPr>
          <p:spPr>
            <a:xfrm flipH="1">
              <a:off x="4368555" y="2929887"/>
              <a:ext cx="723594" cy="72110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5" name="Triangle 54">
              <a:extLst>
                <a:ext uri="{FF2B5EF4-FFF2-40B4-BE49-F238E27FC236}">
                  <a16:creationId xmlns:a16="http://schemas.microsoft.com/office/drawing/2014/main" id="{8DA8E1FA-F2C4-B1D6-72A4-81F8918BB7EE}"/>
                </a:ext>
              </a:extLst>
            </p:cNvPr>
            <p:cNvSpPr/>
            <p:nvPr/>
          </p:nvSpPr>
          <p:spPr>
            <a:xfrm>
              <a:off x="4658859" y="3200441"/>
              <a:ext cx="144000" cy="180000"/>
            </a:xfrm>
            <a:prstGeom prst="triangle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56" name="Connecteur droit avec flèche 55">
              <a:extLst>
                <a:ext uri="{FF2B5EF4-FFF2-40B4-BE49-F238E27FC236}">
                  <a16:creationId xmlns:a16="http://schemas.microsoft.com/office/drawing/2014/main" id="{CB3DB133-E058-F9EA-63BC-6C8305B74328}"/>
                </a:ext>
              </a:extLst>
            </p:cNvPr>
            <p:cNvCxnSpPr/>
            <p:nvPr/>
          </p:nvCxnSpPr>
          <p:spPr>
            <a:xfrm flipV="1">
              <a:off x="4736144" y="2783376"/>
              <a:ext cx="0" cy="36000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ZoneTexte 56">
              <a:extLst>
                <a:ext uri="{FF2B5EF4-FFF2-40B4-BE49-F238E27FC236}">
                  <a16:creationId xmlns:a16="http://schemas.microsoft.com/office/drawing/2014/main" id="{B466F600-7939-E60C-BA82-63D0EE9B2F26}"/>
                </a:ext>
              </a:extLst>
            </p:cNvPr>
            <p:cNvSpPr txBox="1"/>
            <p:nvPr/>
          </p:nvSpPr>
          <p:spPr>
            <a:xfrm>
              <a:off x="4528333" y="2594564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FF0000"/>
                  </a:solidFill>
                </a:rPr>
                <a:t>x</a:t>
              </a:r>
            </a:p>
          </p:txBody>
        </p:sp>
        <p:cxnSp>
          <p:nvCxnSpPr>
            <p:cNvPr id="58" name="Connecteur droit avec flèche 57">
              <a:extLst>
                <a:ext uri="{FF2B5EF4-FFF2-40B4-BE49-F238E27FC236}">
                  <a16:creationId xmlns:a16="http://schemas.microsoft.com/office/drawing/2014/main" id="{89A850EA-A38D-4674-48DA-4A2E6059262E}"/>
                </a:ext>
              </a:extLst>
            </p:cNvPr>
            <p:cNvCxnSpPr>
              <a:cxnSpLocks/>
            </p:cNvCxnSpPr>
            <p:nvPr/>
          </p:nvCxnSpPr>
          <p:spPr>
            <a:xfrm>
              <a:off x="4222135" y="3296407"/>
              <a:ext cx="358434" cy="0"/>
            </a:xfrm>
            <a:prstGeom prst="straightConnector1">
              <a:avLst/>
            </a:prstGeom>
            <a:ln w="19050">
              <a:solidFill>
                <a:srgbClr val="00B050"/>
              </a:solidFill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" name="ZoneTexte 58">
              <a:extLst>
                <a:ext uri="{FF2B5EF4-FFF2-40B4-BE49-F238E27FC236}">
                  <a16:creationId xmlns:a16="http://schemas.microsoft.com/office/drawing/2014/main" id="{44EAFE1C-659B-4831-EF58-E5515C83134F}"/>
                </a:ext>
              </a:extLst>
            </p:cNvPr>
            <p:cNvSpPr txBox="1"/>
            <p:nvPr/>
          </p:nvSpPr>
          <p:spPr>
            <a:xfrm>
              <a:off x="4054256" y="3226149"/>
              <a:ext cx="2020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200" dirty="0">
                  <a:solidFill>
                    <a:srgbClr val="00B050"/>
                  </a:solidFill>
                </a:rPr>
                <a:t>y</a:t>
              </a:r>
            </a:p>
          </p:txBody>
        </p:sp>
      </p:grpSp>
      <p:sp>
        <p:nvSpPr>
          <p:cNvPr id="60" name="ZoneTexte 59">
            <a:extLst>
              <a:ext uri="{FF2B5EF4-FFF2-40B4-BE49-F238E27FC236}">
                <a16:creationId xmlns:a16="http://schemas.microsoft.com/office/drawing/2014/main" id="{23FBAFB9-430F-FB4C-FA4E-0E7017175C05}"/>
              </a:ext>
            </a:extLst>
          </p:cNvPr>
          <p:cNvSpPr txBox="1"/>
          <p:nvPr/>
        </p:nvSpPr>
        <p:spPr>
          <a:xfrm>
            <a:off x="5113584" y="2808094"/>
            <a:ext cx="143329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400" dirty="0"/>
              <a:t>FLU</a:t>
            </a:r>
          </a:p>
          <a:p>
            <a:pPr algn="ctr"/>
            <a:r>
              <a:rPr lang="en-GB" sz="1400" dirty="0"/>
              <a:t>Mocap</a:t>
            </a:r>
          </a:p>
          <a:p>
            <a:pPr algn="ctr"/>
            <a:r>
              <a:rPr lang="en-GB" sz="1400" dirty="0"/>
              <a:t>Body frame</a:t>
            </a:r>
          </a:p>
        </p:txBody>
      </p:sp>
      <p:sp>
        <p:nvSpPr>
          <p:cNvPr id="65" name="Arc 64">
            <a:extLst>
              <a:ext uri="{FF2B5EF4-FFF2-40B4-BE49-F238E27FC236}">
                <a16:creationId xmlns:a16="http://schemas.microsoft.com/office/drawing/2014/main" id="{F5891F3A-5E93-2D43-DEB7-0F22D274FE7A}"/>
              </a:ext>
            </a:extLst>
          </p:cNvPr>
          <p:cNvSpPr/>
          <p:nvPr/>
        </p:nvSpPr>
        <p:spPr>
          <a:xfrm>
            <a:off x="6210724" y="2285141"/>
            <a:ext cx="455540" cy="1990951"/>
          </a:xfrm>
          <a:prstGeom prst="arc">
            <a:avLst>
              <a:gd name="adj1" fmla="val 16612773"/>
              <a:gd name="adj2" fmla="val 4996665"/>
            </a:avLst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6" name="Arc 65">
            <a:extLst>
              <a:ext uri="{FF2B5EF4-FFF2-40B4-BE49-F238E27FC236}">
                <a16:creationId xmlns:a16="http://schemas.microsoft.com/office/drawing/2014/main" id="{1A05C1D9-4634-7A5C-757D-9D3212F5BB15}"/>
              </a:ext>
            </a:extLst>
          </p:cNvPr>
          <p:cNvSpPr/>
          <p:nvPr/>
        </p:nvSpPr>
        <p:spPr>
          <a:xfrm>
            <a:off x="2066618" y="2272804"/>
            <a:ext cx="455540" cy="1990951"/>
          </a:xfrm>
          <a:prstGeom prst="arc">
            <a:avLst>
              <a:gd name="adj1" fmla="val 5885734"/>
              <a:gd name="adj2" fmla="val 15647021"/>
            </a:avLst>
          </a:prstGeom>
          <a:ln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3" name="Arc 72">
            <a:extLst>
              <a:ext uri="{FF2B5EF4-FFF2-40B4-BE49-F238E27FC236}">
                <a16:creationId xmlns:a16="http://schemas.microsoft.com/office/drawing/2014/main" id="{230007F1-194B-6F6B-6976-1CB4B8A9918B}"/>
              </a:ext>
            </a:extLst>
          </p:cNvPr>
          <p:cNvSpPr/>
          <p:nvPr/>
        </p:nvSpPr>
        <p:spPr>
          <a:xfrm>
            <a:off x="2669493" y="3358868"/>
            <a:ext cx="3393896" cy="1201943"/>
          </a:xfrm>
          <a:prstGeom prst="arc">
            <a:avLst>
              <a:gd name="adj1" fmla="val 1895123"/>
              <a:gd name="adj2" fmla="val 8806371"/>
            </a:avLst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74" name="Image 73">
            <a:extLst>
              <a:ext uri="{FF2B5EF4-FFF2-40B4-BE49-F238E27FC236}">
                <a16:creationId xmlns:a16="http://schemas.microsoft.com/office/drawing/2014/main" id="{9B538496-B53F-C416-6F3D-7BF58763C00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69602" y="4717167"/>
            <a:ext cx="914400" cy="342900"/>
          </a:xfrm>
          <a:prstGeom prst="rect">
            <a:avLst/>
          </a:prstGeom>
        </p:spPr>
      </p:pic>
      <p:pic>
        <p:nvPicPr>
          <p:cNvPr id="75" name="Image 74">
            <a:extLst>
              <a:ext uri="{FF2B5EF4-FFF2-40B4-BE49-F238E27FC236}">
                <a16:creationId xmlns:a16="http://schemas.microsoft.com/office/drawing/2014/main" id="{62372376-C296-CA44-6FEF-48D3E9E669C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45531" y="3202379"/>
            <a:ext cx="901700" cy="342900"/>
          </a:xfrm>
          <a:prstGeom prst="rect">
            <a:avLst/>
          </a:prstGeom>
        </p:spPr>
      </p:pic>
      <p:pic>
        <p:nvPicPr>
          <p:cNvPr id="76" name="Image 75">
            <a:extLst>
              <a:ext uri="{FF2B5EF4-FFF2-40B4-BE49-F238E27FC236}">
                <a16:creationId xmlns:a16="http://schemas.microsoft.com/office/drawing/2014/main" id="{7F8713AC-620B-20D2-3264-E5ADA3449AF1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811159" y="3109166"/>
            <a:ext cx="876300" cy="342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0575777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26</Words>
  <Application>Microsoft Macintosh PowerPoint</Application>
  <PresentationFormat>Grand écran</PresentationFormat>
  <Paragraphs>22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Microsoft Office User</dc:creator>
  <cp:lastModifiedBy>Microsoft Office User</cp:lastModifiedBy>
  <cp:revision>5</cp:revision>
  <dcterms:created xsi:type="dcterms:W3CDTF">2023-03-24T11:02:12Z</dcterms:created>
  <dcterms:modified xsi:type="dcterms:W3CDTF">2023-03-24T11:46:32Z</dcterms:modified>
</cp:coreProperties>
</file>

<file path=docProps/thumbnail.jpeg>
</file>